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804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49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408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1897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549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01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332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934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482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390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155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C8A19-F39A-45C7-A0F3-13B3142C94B2}" type="datetimeFigureOut">
              <a:rPr lang="ko-KR" altLang="en-US" smtClean="0"/>
              <a:t>2026-06-18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80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2972" y="401791"/>
            <a:ext cx="53247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2026</a:t>
            </a:r>
            <a:r>
              <a:rPr lang="ko-KR" altLang="en-US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년 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2</a:t>
            </a:r>
            <a:r>
              <a:rPr lang="ko-KR" altLang="en-US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학기 근무가능일정 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(</a:t>
            </a:r>
            <a:r>
              <a:rPr lang="ko-KR" altLang="en-US" sz="2200" dirty="0" err="1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요일별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)</a:t>
            </a:r>
            <a:endParaRPr lang="ko-KR" altLang="en-US" sz="2200" dirty="0">
              <a:latin typeface="LG스마트체 SemiBold" panose="020B0600000101010101" pitchFamily="50" charset="-127"/>
              <a:ea typeface="LG스마트체 SemiBold" panose="020B0600000101010101" pitchFamily="50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431377"/>
              </p:ext>
            </p:extLst>
          </p:nvPr>
        </p:nvGraphicFramePr>
        <p:xfrm>
          <a:off x="1488915" y="1936331"/>
          <a:ext cx="7277580" cy="2514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2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318418854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2645163378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2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209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항목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월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화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수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목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금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12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</a:rPr>
                        <a:t>오전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12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</a:rPr>
                        <a:t>오후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3768C79-D64D-4168-A576-C4F95F5855BD}"/>
              </a:ext>
            </a:extLst>
          </p:cNvPr>
          <p:cNvSpPr txBox="1"/>
          <p:nvPr/>
        </p:nvSpPr>
        <p:spPr>
          <a:xfrm>
            <a:off x="5909616" y="1278308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Crew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명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: 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12078DB5-3E93-402A-A99B-F6978806B1D7}"/>
              </a:ext>
            </a:extLst>
          </p:cNvPr>
          <p:cNvCxnSpPr/>
          <p:nvPr/>
        </p:nvCxnSpPr>
        <p:spPr>
          <a:xfrm>
            <a:off x="6795890" y="1586085"/>
            <a:ext cx="17194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D9034E8-22BB-4367-83F1-7ADB71A30AAA}"/>
              </a:ext>
            </a:extLst>
          </p:cNvPr>
          <p:cNvSpPr txBox="1"/>
          <p:nvPr/>
        </p:nvSpPr>
        <p:spPr>
          <a:xfrm>
            <a:off x="1488915" y="4674251"/>
            <a:ext cx="4761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근무가능 요일 오전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/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오후에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“O”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표기해서 </a:t>
            </a:r>
            <a:r>
              <a:rPr lang="ko-KR" altLang="en-US" sz="1400" dirty="0" err="1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회신부탁드립니다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. 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98CBC6-5F50-5A2A-6B83-90622A1B77A1}"/>
              </a:ext>
            </a:extLst>
          </p:cNvPr>
          <p:cNvSpPr txBox="1"/>
          <p:nvPr/>
        </p:nvSpPr>
        <p:spPr>
          <a:xfrm>
            <a:off x="1488915" y="5021498"/>
            <a:ext cx="4501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26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년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9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월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~12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월 </a:t>
            </a:r>
            <a:r>
              <a:rPr lang="ko-KR" altLang="en-US" sz="1400" dirty="0" err="1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근무가능요일이며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,</a:t>
            </a:r>
            <a:b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</a:b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예측되는 가능 시간으로 넣어주세요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. 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(</a:t>
            </a:r>
            <a:r>
              <a:rPr lang="ko-KR" altLang="en-US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추후 시간 재협의 예정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)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38CC051A-6BE7-B87C-DBFD-3C47E18A8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137" y="4921669"/>
            <a:ext cx="3095850" cy="110013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E62E6C5-4F1A-A2D5-008F-48A42E9B57D6}"/>
              </a:ext>
            </a:extLst>
          </p:cNvPr>
          <p:cNvSpPr txBox="1"/>
          <p:nvPr/>
        </p:nvSpPr>
        <p:spPr>
          <a:xfrm>
            <a:off x="6385875" y="4674251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[</a:t>
            </a:r>
            <a:r>
              <a:rPr lang="ko-KR" altLang="en-US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예시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]</a:t>
            </a:r>
            <a:endParaRPr lang="ko-KR" altLang="en-US" sz="12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4A694C-F8B4-B885-B38D-4CD22D2B83C6}"/>
              </a:ext>
            </a:extLst>
          </p:cNvPr>
          <p:cNvSpPr txBox="1"/>
          <p:nvPr/>
        </p:nvSpPr>
        <p:spPr>
          <a:xfrm>
            <a:off x="1488915" y="5774906"/>
            <a:ext cx="3236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</a:t>
            </a:r>
            <a:r>
              <a:rPr lang="ko-KR" altLang="en-US" sz="1400" dirty="0" err="1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학기중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: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오전 근무 시간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09:00~12:00</a:t>
            </a:r>
          </a:p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             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오후 근무 시간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13:00~16:00 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9560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886</TotalTime>
  <Words>69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LG스마트체 Regular</vt:lpstr>
      <vt:lpstr>LG스마트체 SemiBold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Hann Hena</dc:creator>
  <cp:lastModifiedBy>TAEHO NOH</cp:lastModifiedBy>
  <cp:revision>84</cp:revision>
  <cp:lastPrinted>2022-10-12T12:55:06Z</cp:lastPrinted>
  <dcterms:created xsi:type="dcterms:W3CDTF">2019-05-21T04:24:52Z</dcterms:created>
  <dcterms:modified xsi:type="dcterms:W3CDTF">2026-06-18T04:38:59Z</dcterms:modified>
</cp:coreProperties>
</file>